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9" autoAdjust="0"/>
    <p:restoredTop sz="94660"/>
  </p:normalViewPr>
  <p:slideViewPr>
    <p:cSldViewPr snapToGrid="0">
      <p:cViewPr varScale="1">
        <p:scale>
          <a:sx n="145" d="100"/>
          <a:sy n="145" d="100"/>
        </p:scale>
        <p:origin x="124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766FCF2-E8E6-2EF1-4E3B-8457D5008F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8B6CD69E-E7D6-8E08-0FCC-FC83B65C88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016BFD7-99E3-CD2C-9983-43D59A07A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7FAE-7155-47AC-ADE2-BD155FE5936C}" type="datetimeFigureOut">
              <a:rPr lang="ko-KR" altLang="en-US" smtClean="0"/>
              <a:t>2025-08-07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9CEADD6-101F-9922-2345-5C5798776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17241FF-0A35-4484-EE72-88B584446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2D0A1-FD02-49F4-A5F3-A9C3A112C76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97713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6C62D2-D7D9-DAA5-FFE0-F573F5FE0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DE1E3D5-9A56-D288-6397-781DF35679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FBDD6A9-6218-5021-9081-567B897DA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7FAE-7155-47AC-ADE2-BD155FE5936C}" type="datetimeFigureOut">
              <a:rPr lang="ko-KR" altLang="en-US" smtClean="0"/>
              <a:t>2025-08-07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24407BB-E9B9-ED32-E693-0A918BBC4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4301B6A-D004-2646-9B33-C56624521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2D0A1-FD02-49F4-A5F3-A9C3A112C76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2707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D043F658-FE0B-57C6-E93D-6111F40B80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CE6929ED-E648-DD1C-CB4F-2AF6384E25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6706914-4BC5-ECA6-AE11-472EB01C9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7FAE-7155-47AC-ADE2-BD155FE5936C}" type="datetimeFigureOut">
              <a:rPr lang="ko-KR" altLang="en-US" smtClean="0"/>
              <a:t>2025-08-07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0DE7812-D89A-45C8-A72F-79820AEFD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32C5E87-52BE-1820-A1C9-F1BD9F622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2D0A1-FD02-49F4-A5F3-A9C3A112C76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7770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AC3AE94-56C2-0F2E-BAFB-2365ADB40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0745104-98BB-9644-FF8B-8BAD79B012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9D16F78-3A33-4E0D-0B2F-B84E802D3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7FAE-7155-47AC-ADE2-BD155FE5936C}" type="datetimeFigureOut">
              <a:rPr lang="ko-KR" altLang="en-US" smtClean="0"/>
              <a:t>2025-08-07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38E0B8D-E41D-E30D-954F-7E0C77366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DF5CEB9-0BF3-7D86-3A62-EFFB73628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2D0A1-FD02-49F4-A5F3-A9C3A112C76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4100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30AEB99-A2D3-9B60-6A9E-F7CA537EDE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A194916-4558-9C3C-1B54-EEB630E515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2BE5F56-8668-1EA4-79B9-6B5FC147D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7FAE-7155-47AC-ADE2-BD155FE5936C}" type="datetimeFigureOut">
              <a:rPr lang="ko-KR" altLang="en-US" smtClean="0"/>
              <a:t>2025-08-07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9CA950F-7FF6-7B88-7F57-DDBA446D3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D6D81BB-CAFA-04D8-E595-B700E2F41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2D0A1-FD02-49F4-A5F3-A9C3A112C76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9296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CA0ADAF-E1B1-0096-4C66-7E5A5B15B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6D0FEB4-D952-A575-A578-C41BD731AF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9A002C3-2509-FA3D-1F28-D80CCBD39B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37C9271-D023-7309-FEBD-425C306C21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7FAE-7155-47AC-ADE2-BD155FE5936C}" type="datetimeFigureOut">
              <a:rPr lang="ko-KR" altLang="en-US" smtClean="0"/>
              <a:t>2025-08-07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CCD32CA-BA48-6793-0D82-63CF46DF5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B6CA68C-27A3-72BD-946C-1303EEFA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2D0A1-FD02-49F4-A5F3-A9C3A112C76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9026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DEF3BCA-9B32-A477-14E4-6E5D363D8D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741D4C1-3BD8-D646-5337-93DF77EAE1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C65D1B9-9F84-3379-320A-77EDDFF4D0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F99F0665-8EFC-8A75-251A-2171F76BDD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DF4F0AE6-5181-4795-05A4-6D056A76A8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EB3F9016-4F36-BFA1-4C02-C1DC3A39E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7FAE-7155-47AC-ADE2-BD155FE5936C}" type="datetimeFigureOut">
              <a:rPr lang="ko-KR" altLang="en-US" smtClean="0"/>
              <a:t>2025-08-07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C04F7E0-0DED-D8D4-C868-50C7D5317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D22E01AD-6FD1-047A-6A94-71D7C8E39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2D0A1-FD02-49F4-A5F3-A9C3A112C76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8846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91FCF7E-6800-34BB-80AB-16463FA9B5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E49776C-7CC3-21B0-A7A9-B8E7E4F2F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7FAE-7155-47AC-ADE2-BD155FE5936C}" type="datetimeFigureOut">
              <a:rPr lang="ko-KR" altLang="en-US" smtClean="0"/>
              <a:t>2025-08-07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3E29B116-D933-A2B7-A207-BA81A7236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12154382-C889-14DA-69A4-9A76F636D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2D0A1-FD02-49F4-A5F3-A9C3A112C76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7735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3D0C849B-8DFF-1828-7F51-6E0A719AB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7FAE-7155-47AC-ADE2-BD155FE5936C}" type="datetimeFigureOut">
              <a:rPr lang="ko-KR" altLang="en-US" smtClean="0"/>
              <a:t>2025-08-07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594938B1-C525-965C-4BC0-F21E17BAB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64332FEA-E5ED-DCB9-E35C-AC27D4C87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2D0A1-FD02-49F4-A5F3-A9C3A112C76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6133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32CF247-96E5-6635-008B-FEE8D7117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D0C3691-9F71-8C25-4AED-E1893AE1C3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3D641A6-9776-85BC-A5C4-99A2CCC89E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2BFC77B-9398-AF25-DF32-4CE27E471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7FAE-7155-47AC-ADE2-BD155FE5936C}" type="datetimeFigureOut">
              <a:rPr lang="ko-KR" altLang="en-US" smtClean="0"/>
              <a:t>2025-08-07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CD562AF-C332-D0E4-62A1-43858ADDB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2672E9A-8BEE-AF56-F2C2-1A14A203B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2D0A1-FD02-49F4-A5F3-A9C3A112C76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0841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6E44650-CE03-383F-55D7-8D76847366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97E95832-CE14-D2D3-E9E7-0336F55F4A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7F11BC3-ABAE-E8AF-9CEA-38370D73B5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941FC1C-CAB7-479C-6B0C-929BFD067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7FAE-7155-47AC-ADE2-BD155FE5936C}" type="datetimeFigureOut">
              <a:rPr lang="ko-KR" altLang="en-US" smtClean="0"/>
              <a:t>2025-08-07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C81A09E-70E2-6E0A-48AF-84FE613A09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3093952-7AA3-B916-FE59-62518B6E6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2D0A1-FD02-49F4-A5F3-A9C3A112C76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0973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1695E8E8-3C4D-0067-C71D-E9AF41F93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94DE091-B2CF-D7C3-0EC9-772F5E0771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7ED9821-6EA3-230A-9DE4-05640A8F4D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D987FAE-7155-47AC-ADE2-BD155FE5936C}" type="datetimeFigureOut">
              <a:rPr lang="ko-KR" altLang="en-US" smtClean="0"/>
              <a:t>2025-08-07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D6B9B7A-952F-B851-8F6F-B3B7D4ED73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6A05A90-98DA-FF73-CD42-48AB6148D0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DE2D0A1-FD02-49F4-A5F3-A9C3A112C76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9333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0282E956-DB60-0741-1C11-9B7BACA49F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303" y="1604577"/>
            <a:ext cx="5507459" cy="3897356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0918CF7B-1FD6-47B8-A71B-1467A56F988A}"/>
              </a:ext>
            </a:extLst>
          </p:cNvPr>
          <p:cNvSpPr/>
          <p:nvPr/>
        </p:nvSpPr>
        <p:spPr>
          <a:xfrm>
            <a:off x="340880" y="954634"/>
            <a:ext cx="4701507" cy="34065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err="1">
                <a:solidFill>
                  <a:schemeClr val="tx1"/>
                </a:solidFill>
              </a:rPr>
              <a:t>umd_kor.shp</a:t>
            </a:r>
            <a:r>
              <a:rPr lang="en-US" altLang="ko-KR" sz="1050" dirty="0">
                <a:solidFill>
                  <a:schemeClr val="tx1"/>
                </a:solidFill>
              </a:rPr>
              <a:t> (Encoding : EUC-KR)</a:t>
            </a:r>
            <a:endParaRPr lang="ko-KR" altLang="en-US" sz="1050" dirty="0">
              <a:solidFill>
                <a:schemeClr val="tx1"/>
              </a:solidFill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717446AA-6244-843E-F571-9DDE5F5EA201}"/>
              </a:ext>
            </a:extLst>
          </p:cNvPr>
          <p:cNvSpPr/>
          <p:nvPr/>
        </p:nvSpPr>
        <p:spPr>
          <a:xfrm>
            <a:off x="340880" y="271770"/>
            <a:ext cx="1223683" cy="34065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>
                <a:solidFill>
                  <a:schemeClr val="tx1"/>
                </a:solidFill>
              </a:rPr>
              <a:t>Version 10</a:t>
            </a:r>
            <a:endParaRPr lang="ko-KR" altLang="en-US" sz="1050" dirty="0">
              <a:solidFill>
                <a:schemeClr val="tx1"/>
              </a:solidFill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464C4714-A8CC-50CC-7F6D-FF2BCE35E8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70" y="1263918"/>
            <a:ext cx="5219712" cy="159663"/>
          </a:xfrm>
          <a:prstGeom prst="rect">
            <a:avLst/>
          </a:prstGeom>
        </p:spPr>
      </p:pic>
      <p:sp>
        <p:nvSpPr>
          <p:cNvPr id="12" name="직사각형 11">
            <a:extLst>
              <a:ext uri="{FF2B5EF4-FFF2-40B4-BE49-F238E27FC236}">
                <a16:creationId xmlns:a16="http://schemas.microsoft.com/office/drawing/2014/main" id="{242AE13C-C73A-2A16-C7CF-A7FAA55EFED4}"/>
              </a:ext>
            </a:extLst>
          </p:cNvPr>
          <p:cNvSpPr/>
          <p:nvPr/>
        </p:nvSpPr>
        <p:spPr>
          <a:xfrm>
            <a:off x="6915053" y="1023144"/>
            <a:ext cx="4701507" cy="34065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err="1">
                <a:solidFill>
                  <a:schemeClr val="tx1"/>
                </a:solidFill>
              </a:rPr>
              <a:t>umd_kor.shp</a:t>
            </a:r>
            <a:r>
              <a:rPr lang="en-US" altLang="ko-KR" sz="1050" dirty="0">
                <a:solidFill>
                  <a:schemeClr val="tx1"/>
                </a:solidFill>
              </a:rPr>
              <a:t> (Encoding : EUC-KR)</a:t>
            </a:r>
            <a:endParaRPr lang="ko-KR" altLang="en-US" sz="1050" dirty="0">
              <a:solidFill>
                <a:schemeClr val="tx1"/>
              </a:solidFill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02413BCD-3E62-46C9-6356-80C0D391B158}"/>
              </a:ext>
            </a:extLst>
          </p:cNvPr>
          <p:cNvSpPr/>
          <p:nvPr/>
        </p:nvSpPr>
        <p:spPr>
          <a:xfrm>
            <a:off x="6915053" y="340280"/>
            <a:ext cx="1223683" cy="34065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>
                <a:solidFill>
                  <a:schemeClr val="tx1"/>
                </a:solidFill>
              </a:rPr>
              <a:t>Version 13</a:t>
            </a:r>
            <a:endParaRPr lang="ko-KR" altLang="en-US" sz="1050" dirty="0">
              <a:solidFill>
                <a:schemeClr val="tx1"/>
              </a:solidFill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C00FDA40-4B08-BED3-C334-6D4CF914E9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6246" y="1303194"/>
            <a:ext cx="5459120" cy="121217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94F5CF24-74E1-9693-25C1-300FA95489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59644" y="1555071"/>
            <a:ext cx="5115818" cy="3688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0429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24</Words>
  <Application>Microsoft Office PowerPoint</Application>
  <PresentationFormat>와이드스크린</PresentationFormat>
  <Paragraphs>4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윤 지훈</dc:creator>
  <cp:lastModifiedBy>윤 지훈</cp:lastModifiedBy>
  <cp:revision>15</cp:revision>
  <dcterms:created xsi:type="dcterms:W3CDTF">2025-08-06T09:36:53Z</dcterms:created>
  <dcterms:modified xsi:type="dcterms:W3CDTF">2025-08-07T01:08:50Z</dcterms:modified>
</cp:coreProperties>
</file>